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CE2-5EC9-44EC-B6F4-0AEA6F531BA1}" type="datetimeFigureOut">
              <a:rPr lang="en-CA" smtClean="0"/>
              <a:pPr/>
              <a:t>19/01/2013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34B7-81B3-47E7-89B1-39A6942718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3944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CE2-5EC9-44EC-B6F4-0AEA6F531BA1}" type="datetimeFigureOut">
              <a:rPr lang="en-CA" smtClean="0"/>
              <a:pPr/>
              <a:t>19/01/2013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34B7-81B3-47E7-89B1-39A6942718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3956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CE2-5EC9-44EC-B6F4-0AEA6F531BA1}" type="datetimeFigureOut">
              <a:rPr lang="en-CA" smtClean="0"/>
              <a:pPr/>
              <a:t>19/01/2013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34B7-81B3-47E7-89B1-39A6942718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4923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CE2-5EC9-44EC-B6F4-0AEA6F531BA1}" type="datetimeFigureOut">
              <a:rPr lang="en-CA" smtClean="0"/>
              <a:pPr/>
              <a:t>19/01/2013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34B7-81B3-47E7-89B1-39A6942718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7982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CE2-5EC9-44EC-B6F4-0AEA6F531BA1}" type="datetimeFigureOut">
              <a:rPr lang="en-CA" smtClean="0"/>
              <a:pPr/>
              <a:t>19/01/2013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34B7-81B3-47E7-89B1-39A6942718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336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CE2-5EC9-44EC-B6F4-0AEA6F531BA1}" type="datetimeFigureOut">
              <a:rPr lang="en-CA" smtClean="0"/>
              <a:pPr/>
              <a:t>19/01/2013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34B7-81B3-47E7-89B1-39A6942718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8725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CE2-5EC9-44EC-B6F4-0AEA6F531BA1}" type="datetimeFigureOut">
              <a:rPr lang="en-CA" smtClean="0"/>
              <a:pPr/>
              <a:t>19/01/2013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34B7-81B3-47E7-89B1-39A6942718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9762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CE2-5EC9-44EC-B6F4-0AEA6F531BA1}" type="datetimeFigureOut">
              <a:rPr lang="en-CA" smtClean="0"/>
              <a:pPr/>
              <a:t>19/01/2013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34B7-81B3-47E7-89B1-39A6942718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3638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CE2-5EC9-44EC-B6F4-0AEA6F531BA1}" type="datetimeFigureOut">
              <a:rPr lang="en-CA" smtClean="0"/>
              <a:pPr/>
              <a:t>19/01/2013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34B7-81B3-47E7-89B1-39A6942718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1910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CE2-5EC9-44EC-B6F4-0AEA6F531BA1}" type="datetimeFigureOut">
              <a:rPr lang="en-CA" smtClean="0"/>
              <a:pPr/>
              <a:t>19/01/2013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34B7-81B3-47E7-89B1-39A6942718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5227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CE2-5EC9-44EC-B6F4-0AEA6F531BA1}" type="datetimeFigureOut">
              <a:rPr lang="en-CA" smtClean="0"/>
              <a:pPr/>
              <a:t>19/01/2013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34B7-81B3-47E7-89B1-39A6942718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322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41CE2-5EC9-44EC-B6F4-0AEA6F531BA1}" type="datetimeFigureOut">
              <a:rPr lang="en-CA" smtClean="0"/>
              <a:pPr/>
              <a:t>19/01/2013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534B7-81B3-47E7-89B1-39A6942718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4184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5" t="38389" r="70547" b="32668"/>
          <a:stretch/>
        </p:blipFill>
        <p:spPr bwMode="auto">
          <a:xfrm rot="16200000">
            <a:off x="3599892" y="1232756"/>
            <a:ext cx="5688633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5" t="16886" r="76835" b="62818"/>
          <a:stretch/>
        </p:blipFill>
        <p:spPr bwMode="auto">
          <a:xfrm rot="16200000">
            <a:off x="182366" y="1626331"/>
            <a:ext cx="3960440" cy="316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051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Paulenna</dc:creator>
  <cp:lastModifiedBy>pgeorge</cp:lastModifiedBy>
  <cp:revision>1</cp:revision>
  <dcterms:created xsi:type="dcterms:W3CDTF">2012-11-21T23:52:35Z</dcterms:created>
  <dcterms:modified xsi:type="dcterms:W3CDTF">2013-01-19T14:43:48Z</dcterms:modified>
</cp:coreProperties>
</file>